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7/25/2022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59F62-89C8-C94B-9589-F080591AA4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        Tintern Abbey</a:t>
            </a:r>
            <a:br>
              <a:rPr lang="en-GB"/>
            </a:br>
            <a:r>
              <a:rPr lang="en-GB"/>
              <a:t>           summary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DEC49-BCD1-714A-85B1-4E60D0248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MA II SEM PAPER V </a:t>
            </a:r>
          </a:p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97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3872-5203-844D-A879-1A4AA5E7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5920F-A464-EA40-BC55-1E9D9FC69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 Wordsworth of England1770-1850 </a:t>
            </a: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Influence of Early LifeBoth parents had died by the time Wordsworth was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John Wordsworth, his father, was very educated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liberal and encouraged his children to be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Wordsworths hometown was in the beautiful Lake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District prompting his early love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appreciation of nature, along with imagination</a:t>
            </a:r>
          </a:p>
        </p:txBody>
      </p:sp>
    </p:spTree>
    <p:extLst>
      <p:ext uri="{BB962C8B-B14F-4D97-AF65-F5344CB8AC3E}">
        <p14:creationId xmlns:p14="http://schemas.microsoft.com/office/powerpoint/2010/main" val="42632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6AC2-31E7-F24F-BD3F-CE765C8A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8166A-949B-4545-A0B6-6C540077A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E2CF2-96F3-634B-B179-4FE3591331D3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Influence of Other Life ExperiencesVisit to France during the French Revolution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Friendship with Samuel Taylor Coleridge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Affair with Annette Vallon while aboard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produced his first daughter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 of several of his childr</a:t>
            </a:r>
          </a:p>
        </p:txBody>
      </p:sp>
    </p:spTree>
    <p:extLst>
      <p:ext uri="{BB962C8B-B14F-4D97-AF65-F5344CB8AC3E}">
        <p14:creationId xmlns:p14="http://schemas.microsoft.com/office/powerpoint/2010/main" val="116073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3AABD-9757-4142-9465-6AB34077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E833-400F-0546-A262-08D391443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Influence of Other Life ExperiencesVisit to France during the French Revolution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Friendship with Samuel Taylor Coleridge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Affair with Annette Vallon while aboard that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produced his first daughter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 of several of his childr</a:t>
            </a:r>
          </a:p>
        </p:txBody>
      </p:sp>
    </p:spTree>
    <p:extLst>
      <p:ext uri="{BB962C8B-B14F-4D97-AF65-F5344CB8AC3E}">
        <p14:creationId xmlns:p14="http://schemas.microsoft.com/office/powerpoint/2010/main" val="220511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59973-0821-5B4F-998D-986D1550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E4C37-97AA-5147-9739-E47BB5996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68700-14B4-924E-88AE-C2CC66AA25E8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Lines Composed a Few Miles above Tintern Abbey,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Revisiting the Banks of the Wye during a Tour.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July 13,1798Tintern Abbey is the cumulative reactions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narrator as he returns to a place he has not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seen in five years. The narrator reflects over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changes of the past years and the changes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come.</a:t>
            </a:r>
          </a:p>
        </p:txBody>
      </p:sp>
    </p:spTree>
    <p:extLst>
      <p:ext uri="{BB962C8B-B14F-4D97-AF65-F5344CB8AC3E}">
        <p14:creationId xmlns:p14="http://schemas.microsoft.com/office/powerpoint/2010/main" val="1411939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107AC-807D-1C4D-A8D1-10965151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1C80F-5888-684E-A5E2-91C5F7580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56110-4D4C-564D-8937-BBABF2D4AD49}"/>
              </a:ext>
            </a:extLst>
          </p:cNvPr>
          <p:cNvSpPr txBox="1"/>
          <p:nvPr/>
        </p:nvSpPr>
        <p:spPr>
          <a:xfrm>
            <a:off x="3046512" y="21363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Setting13 July 1798 on the banks of the Wye above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Tintern Abbey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Tintern Abbey Abbey left to decay in 1536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Henry VII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Wye River 5th largest river in the UK forming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border between England and Wales</a:t>
            </a:r>
          </a:p>
        </p:txBody>
      </p:sp>
    </p:spTree>
    <p:extLst>
      <p:ext uri="{BB962C8B-B14F-4D97-AF65-F5344CB8AC3E}">
        <p14:creationId xmlns:p14="http://schemas.microsoft.com/office/powerpoint/2010/main" val="1314726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5B1D-831D-0A4F-BF5D-4BFA280A6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CDB97-0FDA-9746-A3D9-E8D43E09D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Setting13 July 1798 on the banks of the Wye above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Tintern Abbey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Tintern Abbey Abbey left to decay in 1536 by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Henry VII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Wye River 5th largest river in the UK forming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border between England and Wales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2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DE19-AE75-244F-9FD0-25A77F71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F5ED6-EC71-4C41-8E55-15640646E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A7C24-4023-3A49-90A9-7C9907F6F308}"/>
              </a:ext>
            </a:extLst>
          </p:cNvPr>
          <p:cNvSpPr txBox="1"/>
          <p:nvPr/>
        </p:nvSpPr>
        <p:spPr>
          <a:xfrm>
            <a:off x="3046512" y="1443841"/>
            <a:ext cx="60989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Breaking It DownStanza 1 begins in the present as the speaker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describes the beauty around him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2 departs to the past as the speaker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remembers how scenes of the place sustained him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past 5 years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3 returns to the present as the speaker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contemplates his connection to nature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4 tells the reader the speakers joy at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being back in such a wonderful place and 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happiness at the new memories being formed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 5 explains to the reader the connection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speaker feels between nature and his sister</a:t>
            </a:r>
          </a:p>
        </p:txBody>
      </p:sp>
    </p:spTree>
    <p:extLst>
      <p:ext uri="{BB962C8B-B14F-4D97-AF65-F5344CB8AC3E}">
        <p14:creationId xmlns:p14="http://schemas.microsoft.com/office/powerpoint/2010/main" val="556468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37782-CD9A-694B-975F-0EAF20D3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A20D1-C14E-EA41-BB64-64F93A36F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51430-4D4F-7C49-BB44-9B63FD3C4132}"/>
              </a:ext>
            </a:extLst>
          </p:cNvPr>
          <p:cNvSpPr txBox="1"/>
          <p:nvPr/>
        </p:nvSpPr>
        <p:spPr>
          <a:xfrm>
            <a:off x="3046512" y="1443841"/>
            <a:ext cx="60989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Literary DevicesThe tone of Tintern Abbey is nostalgic and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hope of the future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them memories I may have owed another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gift...a blessed mood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therefore am I still a lover of the meadows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woods and mountains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Imagery plays a vital part as Wordsworth paints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vivd pictures of the scenery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waters rolling from their mountain springs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mountain, and the deep and gloomy wood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3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F3DB-D620-3C4B-9B5A-3548E1E8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F397D-96BB-6247-A259-B3BFA4180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FAEF8B-3AC2-D44C-9538-A974B9B23E13}"/>
              </a:ext>
            </a:extLst>
          </p:cNvPr>
          <p:cNvSpPr txBox="1"/>
          <p:nvPr/>
        </p:nvSpPr>
        <p:spPr>
          <a:xfrm>
            <a:off x="3046512" y="1720840"/>
            <a:ext cx="6098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DevicesSymbolism is prevalent through the poem though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stands out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poem about maturity, unripe fruit symbolizes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young speakers transformation into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ripened speaker towards the end.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Personification is used to bring the Wye River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as the speakers spiritual place, a living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 sylvan Wye! thou wanderer tho the woods, how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often has my spirit turned to thee</a:t>
            </a:r>
          </a:p>
        </p:txBody>
      </p:sp>
    </p:spTree>
    <p:extLst>
      <p:ext uri="{BB962C8B-B14F-4D97-AF65-F5344CB8AC3E}">
        <p14:creationId xmlns:p14="http://schemas.microsoft.com/office/powerpoint/2010/main" val="205195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FBD9-CECC-B942-8665-9EF58363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CC33E-B2F2-3546-92A7-D1CB5E393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DevicesSymbolism is prevalent through the poem though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stands out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 poem about maturity, unripe fruit symbolizes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young speakers transformation into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ripened speaker towards the end.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Personification is used to bring the Wye River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as the speakers spiritual place, a living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place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 sylvan Wye! thou wanderer tho the woods, how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often has my spirit turned to thee</a:t>
            </a:r>
          </a:p>
        </p:txBody>
      </p:sp>
    </p:spTree>
    <p:extLst>
      <p:ext uri="{BB962C8B-B14F-4D97-AF65-F5344CB8AC3E}">
        <p14:creationId xmlns:p14="http://schemas.microsoft.com/office/powerpoint/2010/main" val="4287744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4CBF-8F52-164C-86C5-4D874E31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689B8-2609-FB4E-934D-D8BF111D5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5DEEC-9A09-044A-B348-AFD4E124A2A5}"/>
              </a:ext>
            </a:extLst>
          </p:cNvPr>
          <p:cNvSpPr txBox="1"/>
          <p:nvPr/>
        </p:nvSpPr>
        <p:spPr>
          <a:xfrm>
            <a:off x="3046512" y="21363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ThoughtsTintern Abbey focuses on memories, specifically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childhood memories and their effect on adulthood.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addresses the pure relationship with nature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childhood and how that relationship gradually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dissipates in adulthood, but maturity of the mind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adulthood compensates for the loss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purity.</a:t>
            </a:r>
          </a:p>
        </p:txBody>
      </p:sp>
    </p:spTree>
    <p:extLst>
      <p:ext uri="{BB962C8B-B14F-4D97-AF65-F5344CB8AC3E}">
        <p14:creationId xmlns:p14="http://schemas.microsoft.com/office/powerpoint/2010/main" val="3729363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01915-782A-564C-BB05-BC4EBF27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F80BF-9C42-244D-AC65-3F0DD06E8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95" y="2996517"/>
            <a:ext cx="10058400" cy="4050792"/>
          </a:xfrm>
        </p:spPr>
        <p:txBody>
          <a:bodyPr>
            <a:normAutofit/>
          </a:bodyPr>
          <a:lstStyle/>
          <a:p>
            <a:endParaRPr lang="en-GB" sz="5400"/>
          </a:p>
          <a:p>
            <a:r>
              <a:rPr lang="en-GB" sz="5400"/>
              <a:t>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425344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Wood Type</vt:lpstr>
      <vt:lpstr>        Tintern Abbey            summary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Tintern Abbey            summary </dc:title>
  <dc:creator>Unknown User</dc:creator>
  <cp:lastModifiedBy>Unknown User</cp:lastModifiedBy>
  <cp:revision>1</cp:revision>
  <dcterms:created xsi:type="dcterms:W3CDTF">2022-07-25T10:37:17Z</dcterms:created>
  <dcterms:modified xsi:type="dcterms:W3CDTF">2022-07-25T10:45:31Z</dcterms:modified>
</cp:coreProperties>
</file>